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96" r:id="rId2"/>
    <p:sldId id="295" r:id="rId3"/>
    <p:sldId id="286" r:id="rId4"/>
    <p:sldId id="289" r:id="rId5"/>
    <p:sldId id="288" r:id="rId6"/>
  </p:sldIdLst>
  <p:sldSz cx="9144000" cy="5143500" type="screen16x9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A0000"/>
    <a:srgbClr val="97B953"/>
    <a:srgbClr val="9F092D"/>
    <a:srgbClr val="F9AD6F"/>
    <a:srgbClr val="6B6B6B"/>
    <a:srgbClr val="4D4D4D"/>
    <a:srgbClr val="52525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 showGuides="1">
      <p:cViewPr>
        <p:scale>
          <a:sx n="80" d="100"/>
          <a:sy n="80" d="100"/>
        </p:scale>
        <p:origin x="-1086" y="-264"/>
      </p:cViewPr>
      <p:guideLst>
        <p:guide orient="horz" pos="192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84870" cy="501015"/>
          </a:xfrm>
          <a:prstGeom prst="rect">
            <a:avLst/>
          </a:prstGeom>
        </p:spPr>
        <p:txBody>
          <a:bodyPr vert="horz" lIns="92287" tIns="46143" rIns="92287" bIns="4614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701" y="1"/>
            <a:ext cx="2984870" cy="501015"/>
          </a:xfrm>
          <a:prstGeom prst="rect">
            <a:avLst/>
          </a:prstGeom>
        </p:spPr>
        <p:txBody>
          <a:bodyPr vert="horz" lIns="92287" tIns="46143" rIns="92287" bIns="46143" rtlCol="0"/>
          <a:lstStyle>
            <a:lvl1pPr algn="r">
              <a:defRPr sz="1200"/>
            </a:lvl1pPr>
          </a:lstStyle>
          <a:p>
            <a:fld id="{FB6166E3-A575-48F3-B482-2359514F61E2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2475"/>
            <a:ext cx="6683375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87" tIns="46143" rIns="92287" bIns="4614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5"/>
            <a:ext cx="5510530" cy="4509135"/>
          </a:xfrm>
          <a:prstGeom prst="rect">
            <a:avLst/>
          </a:prstGeom>
        </p:spPr>
        <p:txBody>
          <a:bodyPr vert="horz" lIns="92287" tIns="46143" rIns="92287" bIns="4614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517547"/>
            <a:ext cx="2984870" cy="501015"/>
          </a:xfrm>
          <a:prstGeom prst="rect">
            <a:avLst/>
          </a:prstGeom>
        </p:spPr>
        <p:txBody>
          <a:bodyPr vert="horz" lIns="92287" tIns="46143" rIns="92287" bIns="4614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701" y="9517547"/>
            <a:ext cx="2984870" cy="501015"/>
          </a:xfrm>
          <a:prstGeom prst="rect">
            <a:avLst/>
          </a:prstGeom>
        </p:spPr>
        <p:txBody>
          <a:bodyPr vert="horz" lIns="92287" tIns="46143" rIns="92287" bIns="46143" rtlCol="0" anchor="b"/>
          <a:lstStyle>
            <a:lvl1pPr algn="r">
              <a:defRPr sz="1200"/>
            </a:lvl1pPr>
          </a:lstStyle>
          <a:p>
            <a:fld id="{10665B0C-4BBD-48DE-B2D9-60F968565F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487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188" y="752475"/>
            <a:ext cx="6683375" cy="37592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27238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188" y="752475"/>
            <a:ext cx="6683375" cy="37592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27238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188" y="752475"/>
            <a:ext cx="6683375" cy="37592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27238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6237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6044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476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6816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3495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196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051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95264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44881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4129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7989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758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G:\Команта_Юнармеец_с орлом3_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230"/>
            <a:ext cx="9109075" cy="4955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Box 7"/>
          <p:cNvSpPr txBox="1">
            <a:spLocks noChangeArrowheads="1"/>
          </p:cNvSpPr>
          <p:nvPr/>
        </p:nvSpPr>
        <p:spPr bwMode="auto">
          <a:xfrm>
            <a:off x="1912938" y="50800"/>
            <a:ext cx="6181725" cy="338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>
              <a:buFont typeface="Arial" charset="0"/>
              <a:buNone/>
            </a:pPr>
            <a:r>
              <a:rPr lang="ru-RU" altLang="ru-RU" sz="1600" dirty="0" smtClean="0">
                <a:solidFill>
                  <a:srgbClr val="9E0000"/>
                </a:solidFill>
                <a:latin typeface="Tahoma" pitchFamily="34" charset="0"/>
                <a:cs typeface="Tahoma" pitchFamily="34" charset="0"/>
              </a:rPr>
              <a:t>ПРЕДЛАГАЕМЫЙ   ОБЩИЙ </a:t>
            </a:r>
            <a:r>
              <a:rPr lang="ru-RU" altLang="ru-RU" sz="1600" dirty="0">
                <a:solidFill>
                  <a:srgbClr val="9E0000"/>
                </a:solidFill>
                <a:latin typeface="Tahoma" pitchFamily="34" charset="0"/>
                <a:cs typeface="Tahoma" pitchFamily="34" charset="0"/>
              </a:rPr>
              <a:t>ВИД ЮНАРМЕЙСКОЙ КОМНАТЫ</a:t>
            </a:r>
          </a:p>
        </p:txBody>
      </p:sp>
      <p:pic>
        <p:nvPicPr>
          <p:cNvPr id="13316" name="Picture 8"/>
          <p:cNvPicPr>
            <a:picLocks noChangeAspect="1" noChangeArrowheads="1"/>
          </p:cNvPicPr>
          <p:nvPr/>
        </p:nvPicPr>
        <p:blipFill>
          <a:blip r:embed="rId3" cstate="print"/>
          <a:srcRect l="23228" t="16470" r="9921" b="81699"/>
          <a:stretch>
            <a:fillRect/>
          </a:stretch>
        </p:blipFill>
        <p:spPr bwMode="auto">
          <a:xfrm>
            <a:off x="0" y="447576"/>
            <a:ext cx="913765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Рисунок 10" descr="Безымянный-1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" y="158328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7474" y="106822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16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079192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7" descr="G:\29-03-2016_11-55-31\Команта_Юнармеец_с орлом3_с фигурам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05986"/>
            <a:ext cx="9058275" cy="493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TextBox 7"/>
          <p:cNvSpPr txBox="1">
            <a:spLocks noChangeArrowheads="1"/>
          </p:cNvSpPr>
          <p:nvPr/>
        </p:nvSpPr>
        <p:spPr bwMode="auto">
          <a:xfrm>
            <a:off x="1912938" y="50800"/>
            <a:ext cx="6181725" cy="33854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>
              <a:buFont typeface="Arial" charset="0"/>
              <a:buNone/>
            </a:pPr>
            <a:r>
              <a:rPr lang="ru-RU" altLang="ru-RU" sz="1600" dirty="0" smtClean="0">
                <a:solidFill>
                  <a:srgbClr val="9E0000"/>
                </a:solidFill>
                <a:latin typeface="Tahoma" pitchFamily="34" charset="0"/>
                <a:cs typeface="Tahoma" pitchFamily="34" charset="0"/>
              </a:rPr>
              <a:t>ПРЕДЛАГАЕМЫЙ  ОБЩИЙ </a:t>
            </a:r>
            <a:r>
              <a:rPr lang="ru-RU" altLang="ru-RU" sz="1600" dirty="0">
                <a:solidFill>
                  <a:srgbClr val="9E0000"/>
                </a:solidFill>
                <a:latin typeface="Tahoma" pitchFamily="34" charset="0"/>
                <a:cs typeface="Tahoma" pitchFamily="34" charset="0"/>
              </a:rPr>
              <a:t>ВИД ЮНАРМЕЙСКОЙ КОМНАТЫ</a:t>
            </a:r>
          </a:p>
        </p:txBody>
      </p:sp>
      <p:pic>
        <p:nvPicPr>
          <p:cNvPr id="11269" name="Picture 8"/>
          <p:cNvPicPr>
            <a:picLocks noChangeAspect="1" noChangeArrowheads="1"/>
          </p:cNvPicPr>
          <p:nvPr/>
        </p:nvPicPr>
        <p:blipFill>
          <a:blip r:embed="rId3" cstate="print"/>
          <a:srcRect l="23228" t="16470" r="9921" b="81699"/>
          <a:stretch>
            <a:fillRect/>
          </a:stretch>
        </p:blipFill>
        <p:spPr bwMode="auto">
          <a:xfrm>
            <a:off x="0" y="447576"/>
            <a:ext cx="913765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Рисунок 10" descr="Безымянный-1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" y="86320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7473" y="106822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17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397443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" y="0"/>
            <a:ext cx="9174095" cy="51667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87474"/>
            <a:ext cx="90665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0000"/>
                </a:solidFill>
                <a:latin typeface="Arial Narrow" pitchFamily="34" charset="0"/>
              </a:rPr>
              <a:t>ЮНАРМЕЙСКАЯ ФОРМА ОДЕЖДЫ</a:t>
            </a:r>
            <a:endParaRPr lang="ru-RU" sz="20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 t="15264" b="6178"/>
          <a:stretch>
            <a:fillRect/>
          </a:stretch>
        </p:blipFill>
        <p:spPr bwMode="auto">
          <a:xfrm>
            <a:off x="395536" y="483518"/>
            <a:ext cx="8293479" cy="46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7474" y="106822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18</a:t>
            </a:r>
            <a:endParaRPr lang="ru-RU" dirty="0"/>
          </a:p>
        </p:txBody>
      </p:sp>
      <p:pic>
        <p:nvPicPr>
          <p:cNvPr id="7" name="Рисунок 10" descr="Безымянный-1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" y="86320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573674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599" y="3444"/>
            <a:ext cx="9174095" cy="51667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87474"/>
            <a:ext cx="90665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0000"/>
                </a:solidFill>
                <a:latin typeface="Arial Narrow" pitchFamily="34" charset="0"/>
              </a:rPr>
              <a:t>ЮНАРМЕЙСКАЯ ФОРМА ОДЕЖДЫ</a:t>
            </a:r>
            <a:endParaRPr lang="ru-RU" sz="20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 t="13692" b="7749"/>
          <a:stretch>
            <a:fillRect/>
          </a:stretch>
        </p:blipFill>
        <p:spPr bwMode="auto">
          <a:xfrm>
            <a:off x="539552" y="531523"/>
            <a:ext cx="8208000" cy="4560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7474" y="106822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19</a:t>
            </a:r>
            <a:endParaRPr lang="ru-RU" dirty="0"/>
          </a:p>
        </p:txBody>
      </p:sp>
      <p:pic>
        <p:nvPicPr>
          <p:cNvPr id="7" name="Рисунок 10" descr="Безымянный-1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" y="86320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581017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753"/>
            <a:ext cx="9174095" cy="51667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87474"/>
            <a:ext cx="90665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0000"/>
                </a:solidFill>
                <a:latin typeface="Arial Narrow" pitchFamily="34" charset="0"/>
              </a:rPr>
              <a:t>ЮНАРМЕЙСКАЯ ФОРМА ОДЕЖДЫ</a:t>
            </a:r>
            <a:endParaRPr lang="ru-RU" sz="20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 t="13692" b="6178"/>
          <a:stretch>
            <a:fillRect/>
          </a:stretch>
        </p:blipFill>
        <p:spPr bwMode="auto">
          <a:xfrm>
            <a:off x="545594" y="483518"/>
            <a:ext cx="8274878" cy="46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9076" y="106822"/>
            <a:ext cx="41549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20</a:t>
            </a:r>
            <a:endParaRPr lang="ru-RU" dirty="0"/>
          </a:p>
        </p:txBody>
      </p:sp>
      <p:pic>
        <p:nvPicPr>
          <p:cNvPr id="7" name="Рисунок 10" descr="Безымянный-1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" y="86320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0320653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4839</TotalTime>
  <Words>27</Words>
  <Application>Microsoft Office PowerPoint</Application>
  <PresentationFormat>Экран (16:9)</PresentationFormat>
  <Paragraphs>13</Paragraphs>
  <Slides>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Сердцева Н А</cp:lastModifiedBy>
  <cp:revision>262</cp:revision>
  <cp:lastPrinted>2016-05-22T10:58:28Z</cp:lastPrinted>
  <dcterms:created xsi:type="dcterms:W3CDTF">2016-02-04T07:46:41Z</dcterms:created>
  <dcterms:modified xsi:type="dcterms:W3CDTF">2016-11-01T05:48:07Z</dcterms:modified>
</cp:coreProperties>
</file>